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Funtastic" charset="1" panose="00000000000000000000"/>
      <p:regular r:id="rId12"/>
    </p:embeddedFont>
    <p:embeddedFont>
      <p:font typeface="Childos Arabic" charset="1" panose="00000500000000000000"/>
      <p:regular r:id="rId13"/>
    </p:embeddedFont>
    <p:embeddedFont>
      <p:font typeface="Childos Arabic Bold" charset="1" panose="00000800000000000000"/>
      <p:regular r:id="rId14"/>
    </p:embeddedFont>
    <p:embeddedFont>
      <p:font typeface="Childos Arabic Light" charset="1" panose="00000400000000000000"/>
      <p:regular r:id="rId15"/>
    </p:embeddedFont>
    <p:embeddedFont>
      <p:font typeface="Childos Arabic Medium" charset="1" panose="00000600000000000000"/>
      <p:regular r:id="rId16"/>
    </p:embeddedFont>
    <p:embeddedFont>
      <p:font typeface="Childos Arabic Semi-Bold" charset="1" panose="000007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18" Target="../media/image33.png" Type="http://schemas.openxmlformats.org/officeDocument/2006/relationships/image"/><Relationship Id="rId19" Target="../media/image34.svg" Type="http://schemas.openxmlformats.org/officeDocument/2006/relationships/image"/><Relationship Id="rId2" Target="../media/image21.png" Type="http://schemas.openxmlformats.org/officeDocument/2006/relationships/image"/><Relationship Id="rId20" Target="../media/image35.png" Type="http://schemas.openxmlformats.org/officeDocument/2006/relationships/image"/><Relationship Id="rId21" Target="../media/image36.svg" Type="http://schemas.openxmlformats.org/officeDocument/2006/relationships/image"/><Relationship Id="rId3" Target="../media/image2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21" Target="../media/image48.sv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57.png" Type="http://schemas.openxmlformats.org/officeDocument/2006/relationships/image"/><Relationship Id="rId13" Target="../media/image58.jpeg" Type="http://schemas.openxmlformats.org/officeDocument/2006/relationships/image"/><Relationship Id="rId14" Target="../media/image59.jpe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svg" Type="http://schemas.openxmlformats.org/officeDocument/2006/relationships/image"/><Relationship Id="rId12" Target="../media/image68.png" Type="http://schemas.openxmlformats.org/officeDocument/2006/relationships/image"/><Relationship Id="rId13" Target="../media/image69.svg" Type="http://schemas.openxmlformats.org/officeDocument/2006/relationships/image"/><Relationship Id="rId14" Target="../media/image70.png" Type="http://schemas.openxmlformats.org/officeDocument/2006/relationships/image"/><Relationship Id="rId15" Target="../media/image71.png" Type="http://schemas.openxmlformats.org/officeDocument/2006/relationships/image"/><Relationship Id="rId16" Target="../media/image72.svg" Type="http://schemas.openxmlformats.org/officeDocument/2006/relationships/image"/><Relationship Id="rId2" Target="../media/image6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57.png" Type="http://schemas.openxmlformats.org/officeDocument/2006/relationships/image"/><Relationship Id="rId13" Target="../media/image58.jpeg" Type="http://schemas.openxmlformats.org/officeDocument/2006/relationships/image"/><Relationship Id="rId14" Target="../media/image59.jpeg" Type="http://schemas.openxmlformats.org/officeDocument/2006/relationships/image"/><Relationship Id="rId15" Target="../media/image75.png" Type="http://schemas.openxmlformats.org/officeDocument/2006/relationships/image"/><Relationship Id="rId16" Target="../media/image76.svg" Type="http://schemas.openxmlformats.org/officeDocument/2006/relationships/image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18" Target="../media/image79.png" Type="http://schemas.openxmlformats.org/officeDocument/2006/relationships/image"/><Relationship Id="rId19" Target="../media/image80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3523" y="2292082"/>
            <a:ext cx="10160954" cy="5702835"/>
          </a:xfrm>
          <a:custGeom>
            <a:avLst/>
            <a:gdLst/>
            <a:ahLst/>
            <a:cxnLst/>
            <a:rect r="r" b="b" t="t" l="l"/>
            <a:pathLst>
              <a:path h="5702835" w="10160954">
                <a:moveTo>
                  <a:pt x="0" y="0"/>
                </a:moveTo>
                <a:lnTo>
                  <a:pt x="10160954" y="0"/>
                </a:lnTo>
                <a:lnTo>
                  <a:pt x="10160954" y="5702836"/>
                </a:lnTo>
                <a:lnTo>
                  <a:pt x="0" y="570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62300" y="4191009"/>
            <a:ext cx="3629201" cy="2953262"/>
          </a:xfrm>
          <a:custGeom>
            <a:avLst/>
            <a:gdLst/>
            <a:ahLst/>
            <a:cxnLst/>
            <a:rect r="r" b="b" t="t" l="l"/>
            <a:pathLst>
              <a:path h="2953262" w="3629201">
                <a:moveTo>
                  <a:pt x="0" y="0"/>
                </a:moveTo>
                <a:lnTo>
                  <a:pt x="3629201" y="0"/>
                </a:lnTo>
                <a:lnTo>
                  <a:pt x="3629201" y="2953262"/>
                </a:lnTo>
                <a:lnTo>
                  <a:pt x="0" y="2953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6603" y="4414606"/>
            <a:ext cx="2942548" cy="2991154"/>
          </a:xfrm>
          <a:custGeom>
            <a:avLst/>
            <a:gdLst/>
            <a:ahLst/>
            <a:cxnLst/>
            <a:rect r="r" b="b" t="t" l="l"/>
            <a:pathLst>
              <a:path h="2991154" w="2942548">
                <a:moveTo>
                  <a:pt x="0" y="0"/>
                </a:moveTo>
                <a:lnTo>
                  <a:pt x="2942548" y="0"/>
                </a:lnTo>
                <a:lnTo>
                  <a:pt x="2942548" y="2991155"/>
                </a:lnTo>
                <a:lnTo>
                  <a:pt x="0" y="2991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12995" y="3557479"/>
            <a:ext cx="8649305" cy="302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4"/>
              </a:lnSpc>
            </a:pPr>
            <a:r>
              <a:rPr lang="en-US" sz="7856">
                <a:solidFill>
                  <a:srgbClr val="DB77B0"/>
                </a:solidFill>
                <a:latin typeface="Funtastic"/>
              </a:rPr>
              <a:t>Sejarah perkembangan bahasa indonesia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421550" y="6756766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58678" y="7144271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647757">
            <a:off x="-875517" y="-796687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0" y="0"/>
                </a:moveTo>
                <a:lnTo>
                  <a:pt x="3808434" y="0"/>
                </a:lnTo>
                <a:lnTo>
                  <a:pt x="3808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27891">
            <a:off x="13501569" y="-608676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3"/>
                </a:lnTo>
                <a:lnTo>
                  <a:pt x="0" y="8463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867433">
            <a:off x="-4450458" y="7814014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199364">
            <a:off x="11582079" y="2177498"/>
            <a:ext cx="1432474" cy="2695836"/>
          </a:xfrm>
          <a:custGeom>
            <a:avLst/>
            <a:gdLst/>
            <a:ahLst/>
            <a:cxnLst/>
            <a:rect r="r" b="b" t="t" l="l"/>
            <a:pathLst>
              <a:path h="2695836" w="1432474">
                <a:moveTo>
                  <a:pt x="0" y="0"/>
                </a:moveTo>
                <a:lnTo>
                  <a:pt x="1432474" y="0"/>
                </a:lnTo>
                <a:lnTo>
                  <a:pt x="1432474" y="2695836"/>
                </a:lnTo>
                <a:lnTo>
                  <a:pt x="0" y="26958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182119">
            <a:off x="15318729" y="-284410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208018">
            <a:off x="-1461507" y="878229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09621">
            <a:off x="4259742" y="7204741"/>
            <a:ext cx="9826988" cy="2683841"/>
          </a:xfrm>
          <a:custGeom>
            <a:avLst/>
            <a:gdLst/>
            <a:ahLst/>
            <a:cxnLst/>
            <a:rect r="r" b="b" t="t" l="l"/>
            <a:pathLst>
              <a:path h="2683841" w="9826988">
                <a:moveTo>
                  <a:pt x="0" y="0"/>
                </a:moveTo>
                <a:lnTo>
                  <a:pt x="9826988" y="0"/>
                </a:lnTo>
                <a:lnTo>
                  <a:pt x="9826988" y="2683841"/>
                </a:lnTo>
                <a:lnTo>
                  <a:pt x="0" y="26838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52673">
            <a:off x="5244421" y="1919369"/>
            <a:ext cx="3284951" cy="943458"/>
          </a:xfrm>
          <a:custGeom>
            <a:avLst/>
            <a:gdLst/>
            <a:ahLst/>
            <a:cxnLst/>
            <a:rect r="r" b="b" t="t" l="l"/>
            <a:pathLst>
              <a:path h="943458" w="3284951">
                <a:moveTo>
                  <a:pt x="0" y="0"/>
                </a:moveTo>
                <a:lnTo>
                  <a:pt x="3284950" y="0"/>
                </a:lnTo>
                <a:lnTo>
                  <a:pt x="3284950" y="943459"/>
                </a:lnTo>
                <a:lnTo>
                  <a:pt x="0" y="94345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432767" y="7498038"/>
            <a:ext cx="6161321" cy="240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6"/>
              </a:lnSpc>
            </a:pPr>
            <a:r>
              <a:rPr lang="en-US" sz="2733" spc="849">
                <a:solidFill>
                  <a:srgbClr val="FEFFFE"/>
                </a:solidFill>
                <a:latin typeface="Childos Arabic"/>
              </a:rPr>
              <a:t>Restu Wibisono</a:t>
            </a:r>
          </a:p>
          <a:p>
            <a:pPr algn="just">
              <a:lnSpc>
                <a:spcPts val="3826"/>
              </a:lnSpc>
            </a:pPr>
            <a:r>
              <a:rPr lang="en-US" sz="2733" spc="849">
                <a:solidFill>
                  <a:srgbClr val="FEFFFE"/>
                </a:solidFill>
                <a:latin typeface="Childos Arabic"/>
              </a:rPr>
              <a:t>2340506061</a:t>
            </a:r>
          </a:p>
          <a:p>
            <a:pPr algn="just">
              <a:lnSpc>
                <a:spcPts val="3826"/>
              </a:lnSpc>
            </a:pPr>
            <a:r>
              <a:rPr lang="en-US" sz="2733" spc="849">
                <a:solidFill>
                  <a:srgbClr val="FEFFFE"/>
                </a:solidFill>
                <a:latin typeface="Childos Arabic"/>
              </a:rPr>
              <a:t>Teknologi Infromasi</a:t>
            </a:r>
          </a:p>
          <a:p>
            <a:pPr algn="just">
              <a:lnSpc>
                <a:spcPts val="3826"/>
              </a:lnSpc>
            </a:pPr>
            <a:r>
              <a:rPr lang="en-US" sz="2733" spc="849">
                <a:solidFill>
                  <a:srgbClr val="FEFFFE"/>
                </a:solidFill>
                <a:latin typeface="Childos Arabic"/>
              </a:rPr>
              <a:t>Rombel 2</a:t>
            </a:r>
          </a:p>
          <a:p>
            <a:pPr algn="just">
              <a:lnSpc>
                <a:spcPts val="382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5099">
            <a:off x="2200250" y="2628361"/>
            <a:ext cx="13887499" cy="6135750"/>
          </a:xfrm>
          <a:custGeom>
            <a:avLst/>
            <a:gdLst/>
            <a:ahLst/>
            <a:cxnLst/>
            <a:rect r="r" b="b" t="t" l="l"/>
            <a:pathLst>
              <a:path h="6135750" w="13887499">
                <a:moveTo>
                  <a:pt x="0" y="0"/>
                </a:moveTo>
                <a:lnTo>
                  <a:pt x="13887500" y="0"/>
                </a:lnTo>
                <a:lnTo>
                  <a:pt x="13887500" y="6135749"/>
                </a:lnTo>
                <a:lnTo>
                  <a:pt x="0" y="6135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6990">
            <a:off x="4832068" y="1147163"/>
            <a:ext cx="8623863" cy="2355257"/>
          </a:xfrm>
          <a:custGeom>
            <a:avLst/>
            <a:gdLst/>
            <a:ahLst/>
            <a:cxnLst/>
            <a:rect r="r" b="b" t="t" l="l"/>
            <a:pathLst>
              <a:path h="2355257" w="8623863">
                <a:moveTo>
                  <a:pt x="0" y="0"/>
                </a:moveTo>
                <a:lnTo>
                  <a:pt x="8623864" y="0"/>
                </a:lnTo>
                <a:lnTo>
                  <a:pt x="8623864" y="2355256"/>
                </a:lnTo>
                <a:lnTo>
                  <a:pt x="0" y="2355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01900" y="-57478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97415" y="3664220"/>
            <a:ext cx="7743412" cy="3902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4"/>
              </a:lnSpc>
            </a:pPr>
            <a:r>
              <a:rPr lang="en-US" sz="5495">
                <a:solidFill>
                  <a:srgbClr val="225AC4"/>
                </a:solidFill>
                <a:latin typeface="Childos Arabic"/>
              </a:rPr>
              <a:t>Bahasa Indonesia adalah bahasa nasional yang digunakan di Negara Republik Indonesia.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28700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29054">
            <a:off x="-4028617" y="-6409607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939471">
            <a:off x="13837542" y="811271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44160" y="6114115"/>
            <a:ext cx="4380037" cy="3196369"/>
            <a:chOff x="0" y="0"/>
            <a:chExt cx="3576320" cy="2609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5080" y="0"/>
              <a:ext cx="3581400" cy="2571750"/>
            </a:xfrm>
            <a:custGeom>
              <a:avLst/>
              <a:gdLst/>
              <a:ahLst/>
              <a:cxnLst/>
              <a:rect r="r" b="b" t="t" l="l"/>
              <a:pathLst>
                <a:path h="2571750" w="3581400">
                  <a:moveTo>
                    <a:pt x="6350" y="0"/>
                  </a:moveTo>
                  <a:lnTo>
                    <a:pt x="3575050" y="0"/>
                  </a:lnTo>
                  <a:lnTo>
                    <a:pt x="3575050" y="2387600"/>
                  </a:lnTo>
                  <a:cubicBezTo>
                    <a:pt x="3575050" y="2387600"/>
                    <a:pt x="3581400" y="2419350"/>
                    <a:pt x="3543300" y="2419350"/>
                  </a:cubicBezTo>
                  <a:cubicBezTo>
                    <a:pt x="3505200" y="2419350"/>
                    <a:pt x="3467100" y="2444750"/>
                    <a:pt x="3467100" y="2444750"/>
                  </a:cubicBezTo>
                  <a:lnTo>
                    <a:pt x="3429000" y="2444750"/>
                  </a:lnTo>
                  <a:cubicBezTo>
                    <a:pt x="3429000" y="2444750"/>
                    <a:pt x="3365500" y="2444750"/>
                    <a:pt x="3340100" y="2470150"/>
                  </a:cubicBezTo>
                  <a:cubicBezTo>
                    <a:pt x="3314700" y="2495550"/>
                    <a:pt x="3289300" y="2508250"/>
                    <a:pt x="3289300" y="2508250"/>
                  </a:cubicBezTo>
                  <a:lnTo>
                    <a:pt x="3213100" y="2533650"/>
                  </a:lnTo>
                  <a:lnTo>
                    <a:pt x="3162300" y="2571750"/>
                  </a:lnTo>
                  <a:cubicBezTo>
                    <a:pt x="3162300" y="2571750"/>
                    <a:pt x="3035300" y="2571750"/>
                    <a:pt x="3022600" y="2571750"/>
                  </a:cubicBezTo>
                  <a:cubicBezTo>
                    <a:pt x="3009900" y="2571750"/>
                    <a:pt x="2908300" y="2559050"/>
                    <a:pt x="2908300" y="2559050"/>
                  </a:cubicBezTo>
                  <a:lnTo>
                    <a:pt x="2832100" y="2508250"/>
                  </a:lnTo>
                  <a:lnTo>
                    <a:pt x="2705100" y="2495550"/>
                  </a:lnTo>
                  <a:lnTo>
                    <a:pt x="2603500" y="2508250"/>
                  </a:lnTo>
                  <a:cubicBezTo>
                    <a:pt x="2603500" y="2508250"/>
                    <a:pt x="2489200" y="2495550"/>
                    <a:pt x="2451100" y="2482850"/>
                  </a:cubicBezTo>
                  <a:cubicBezTo>
                    <a:pt x="2413000" y="2470150"/>
                    <a:pt x="2362200" y="2495550"/>
                    <a:pt x="2362200" y="2495550"/>
                  </a:cubicBezTo>
                  <a:lnTo>
                    <a:pt x="2209800" y="2482850"/>
                  </a:lnTo>
                  <a:lnTo>
                    <a:pt x="2159000" y="2495550"/>
                  </a:lnTo>
                  <a:cubicBezTo>
                    <a:pt x="2159000" y="2495550"/>
                    <a:pt x="2095500" y="2520950"/>
                    <a:pt x="2057400" y="2520950"/>
                  </a:cubicBezTo>
                  <a:cubicBezTo>
                    <a:pt x="2019300" y="2520950"/>
                    <a:pt x="1905000" y="2546350"/>
                    <a:pt x="1905000" y="2533650"/>
                  </a:cubicBezTo>
                  <a:cubicBezTo>
                    <a:pt x="1905000" y="2520950"/>
                    <a:pt x="1854200" y="2482850"/>
                    <a:pt x="1841500" y="2482850"/>
                  </a:cubicBezTo>
                  <a:cubicBezTo>
                    <a:pt x="1828800" y="2482850"/>
                    <a:pt x="1739900" y="2470150"/>
                    <a:pt x="1739900" y="2470150"/>
                  </a:cubicBezTo>
                  <a:lnTo>
                    <a:pt x="1612900" y="2470150"/>
                  </a:lnTo>
                  <a:cubicBezTo>
                    <a:pt x="1612900" y="2470150"/>
                    <a:pt x="1447800" y="2482850"/>
                    <a:pt x="1435100" y="2470150"/>
                  </a:cubicBezTo>
                  <a:cubicBezTo>
                    <a:pt x="1435100" y="2470150"/>
                    <a:pt x="1397000" y="2444750"/>
                    <a:pt x="1371600" y="2444750"/>
                  </a:cubicBezTo>
                  <a:cubicBezTo>
                    <a:pt x="1346200" y="2444750"/>
                    <a:pt x="1270000" y="2470150"/>
                    <a:pt x="1270000" y="2470150"/>
                  </a:cubicBezTo>
                  <a:cubicBezTo>
                    <a:pt x="1270000" y="2470150"/>
                    <a:pt x="1206500" y="2444750"/>
                    <a:pt x="1143000" y="2470150"/>
                  </a:cubicBezTo>
                  <a:cubicBezTo>
                    <a:pt x="1143000" y="2470150"/>
                    <a:pt x="1066800" y="2495550"/>
                    <a:pt x="1041400" y="2482850"/>
                  </a:cubicBezTo>
                  <a:lnTo>
                    <a:pt x="952500" y="2508250"/>
                  </a:lnTo>
                  <a:cubicBezTo>
                    <a:pt x="952500" y="2508250"/>
                    <a:pt x="863600" y="2559050"/>
                    <a:pt x="800100" y="2482850"/>
                  </a:cubicBezTo>
                  <a:lnTo>
                    <a:pt x="584200" y="2444750"/>
                  </a:lnTo>
                  <a:cubicBezTo>
                    <a:pt x="584200" y="2444750"/>
                    <a:pt x="546100" y="2406650"/>
                    <a:pt x="508000" y="2406650"/>
                  </a:cubicBezTo>
                  <a:cubicBezTo>
                    <a:pt x="469900" y="2406650"/>
                    <a:pt x="444500" y="2419350"/>
                    <a:pt x="419100" y="2406650"/>
                  </a:cubicBezTo>
                  <a:cubicBezTo>
                    <a:pt x="419100" y="2406650"/>
                    <a:pt x="406400" y="2381250"/>
                    <a:pt x="381000" y="2393950"/>
                  </a:cubicBezTo>
                  <a:cubicBezTo>
                    <a:pt x="381000" y="2393950"/>
                    <a:pt x="342900" y="2406650"/>
                    <a:pt x="304800" y="2393950"/>
                  </a:cubicBezTo>
                  <a:lnTo>
                    <a:pt x="266700" y="2406650"/>
                  </a:lnTo>
                  <a:cubicBezTo>
                    <a:pt x="266700" y="2406650"/>
                    <a:pt x="203200" y="2393950"/>
                    <a:pt x="177800" y="2406650"/>
                  </a:cubicBezTo>
                  <a:cubicBezTo>
                    <a:pt x="177800" y="2406650"/>
                    <a:pt x="88900" y="2381250"/>
                    <a:pt x="76200" y="2368550"/>
                  </a:cubicBezTo>
                  <a:cubicBezTo>
                    <a:pt x="63500" y="2355850"/>
                    <a:pt x="12700" y="2355850"/>
                    <a:pt x="12700" y="2355850"/>
                  </a:cubicBezTo>
                  <a:cubicBezTo>
                    <a:pt x="12700" y="2355850"/>
                    <a:pt x="0" y="6350"/>
                    <a:pt x="6350" y="0"/>
                  </a:cubicBezTo>
                  <a:close/>
                </a:path>
              </a:pathLst>
            </a:custGeom>
            <a:blipFill>
              <a:blip r:embed="rId10"/>
              <a:stretch>
                <a:fillRect l="-4048" t="0" r="-4048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620" y="2343150"/>
              <a:ext cx="3568700" cy="266700"/>
            </a:xfrm>
            <a:custGeom>
              <a:avLst/>
              <a:gdLst/>
              <a:ahLst/>
              <a:cxnLst/>
              <a:rect r="r" b="b" t="t" l="l"/>
              <a:pathLst>
                <a:path h="266700" w="3568700">
                  <a:moveTo>
                    <a:pt x="356870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3568700" y="0"/>
                  </a:lnTo>
                  <a:lnTo>
                    <a:pt x="3568700" y="266700"/>
                  </a:lnTo>
                  <a:close/>
                </a:path>
              </a:pathLst>
            </a:custGeom>
            <a:blipFill>
              <a:blip r:embed="rId11"/>
              <a:stretch>
                <a:fillRect l="0" t="-5177" r="0" b="-45357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475638">
            <a:off x="2256385" y="5752579"/>
            <a:ext cx="2447399" cy="723072"/>
          </a:xfrm>
          <a:custGeom>
            <a:avLst/>
            <a:gdLst/>
            <a:ahLst/>
            <a:cxnLst/>
            <a:rect r="r" b="b" t="t" l="l"/>
            <a:pathLst>
              <a:path h="723072" w="2447399">
                <a:moveTo>
                  <a:pt x="0" y="0"/>
                </a:moveTo>
                <a:lnTo>
                  <a:pt x="2447400" y="0"/>
                </a:lnTo>
                <a:lnTo>
                  <a:pt x="2447400" y="723072"/>
                </a:lnTo>
                <a:lnTo>
                  <a:pt x="0" y="7230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82119">
            <a:off x="16346547" y="8247435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1" y="0"/>
                </a:lnTo>
                <a:lnTo>
                  <a:pt x="4790901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357976">
            <a:off x="-2395450" y="-2522383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44204" y="2599147"/>
            <a:ext cx="3347833" cy="2544353"/>
          </a:xfrm>
          <a:custGeom>
            <a:avLst/>
            <a:gdLst/>
            <a:ahLst/>
            <a:cxnLst/>
            <a:rect r="r" b="b" t="t" l="l"/>
            <a:pathLst>
              <a:path h="2544353" w="3347833">
                <a:moveTo>
                  <a:pt x="0" y="0"/>
                </a:moveTo>
                <a:lnTo>
                  <a:pt x="3347833" y="0"/>
                </a:lnTo>
                <a:lnTo>
                  <a:pt x="3347833" y="2544353"/>
                </a:lnTo>
                <a:lnTo>
                  <a:pt x="0" y="25443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4982535">
            <a:off x="12193949" y="5820599"/>
            <a:ext cx="2131230" cy="2302675"/>
          </a:xfrm>
          <a:custGeom>
            <a:avLst/>
            <a:gdLst/>
            <a:ahLst/>
            <a:cxnLst/>
            <a:rect r="r" b="b" t="t" l="l"/>
            <a:pathLst>
              <a:path h="2302675" w="2131230">
                <a:moveTo>
                  <a:pt x="0" y="0"/>
                </a:moveTo>
                <a:lnTo>
                  <a:pt x="2131231" y="0"/>
                </a:lnTo>
                <a:lnTo>
                  <a:pt x="2131231" y="2302675"/>
                </a:lnTo>
                <a:lnTo>
                  <a:pt x="0" y="23026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948090">
            <a:off x="3880158" y="3410972"/>
            <a:ext cx="1961207" cy="2118974"/>
          </a:xfrm>
          <a:custGeom>
            <a:avLst/>
            <a:gdLst/>
            <a:ahLst/>
            <a:cxnLst/>
            <a:rect r="r" b="b" t="t" l="l"/>
            <a:pathLst>
              <a:path h="2118974" w="1961207">
                <a:moveTo>
                  <a:pt x="0" y="0"/>
                </a:moveTo>
                <a:lnTo>
                  <a:pt x="1961206" y="0"/>
                </a:lnTo>
                <a:lnTo>
                  <a:pt x="1961206" y="2118974"/>
                </a:lnTo>
                <a:lnTo>
                  <a:pt x="0" y="21189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847173" y="1851354"/>
            <a:ext cx="8593654" cy="97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1"/>
              </a:lnSpc>
            </a:pPr>
            <a:r>
              <a:rPr lang="en-US" sz="6597">
                <a:solidFill>
                  <a:srgbClr val="FFFFFF"/>
                </a:solidFill>
                <a:latin typeface="Funtastic"/>
              </a:rPr>
              <a:t>Pengertian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8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0291" y="1522650"/>
            <a:ext cx="14227417" cy="7985138"/>
          </a:xfrm>
          <a:custGeom>
            <a:avLst/>
            <a:gdLst/>
            <a:ahLst/>
            <a:cxnLst/>
            <a:rect r="r" b="b" t="t" l="l"/>
            <a:pathLst>
              <a:path h="7985138" w="14227417">
                <a:moveTo>
                  <a:pt x="0" y="0"/>
                </a:moveTo>
                <a:lnTo>
                  <a:pt x="14227418" y="0"/>
                </a:lnTo>
                <a:lnTo>
                  <a:pt x="14227418" y="7985138"/>
                </a:lnTo>
                <a:lnTo>
                  <a:pt x="0" y="79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1550" y="6756766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8678" y="7144271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47757">
            <a:off x="-875517" y="-796687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0" y="0"/>
                </a:moveTo>
                <a:lnTo>
                  <a:pt x="3808434" y="0"/>
                </a:lnTo>
                <a:lnTo>
                  <a:pt x="3808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27891">
            <a:off x="13501569" y="-608676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3"/>
                </a:lnTo>
                <a:lnTo>
                  <a:pt x="0" y="846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7433">
            <a:off x="-4450458" y="7814014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863025">
            <a:off x="14550822" y="1996397"/>
            <a:ext cx="1432474" cy="2695836"/>
          </a:xfrm>
          <a:custGeom>
            <a:avLst/>
            <a:gdLst/>
            <a:ahLst/>
            <a:cxnLst/>
            <a:rect r="r" b="b" t="t" l="l"/>
            <a:pathLst>
              <a:path h="2695836" w="1432474">
                <a:moveTo>
                  <a:pt x="0" y="0"/>
                </a:moveTo>
                <a:lnTo>
                  <a:pt x="1432474" y="0"/>
                </a:lnTo>
                <a:lnTo>
                  <a:pt x="1432474" y="2695835"/>
                </a:lnTo>
                <a:lnTo>
                  <a:pt x="0" y="2695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82119">
            <a:off x="15318729" y="-284410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208018">
            <a:off x="-1461507" y="878229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9621">
            <a:off x="4994885" y="1002321"/>
            <a:ext cx="8298229" cy="2266323"/>
          </a:xfrm>
          <a:custGeom>
            <a:avLst/>
            <a:gdLst/>
            <a:ahLst/>
            <a:cxnLst/>
            <a:rect r="r" b="b" t="t" l="l"/>
            <a:pathLst>
              <a:path h="2266323" w="8298229">
                <a:moveTo>
                  <a:pt x="0" y="0"/>
                </a:moveTo>
                <a:lnTo>
                  <a:pt x="8298230" y="0"/>
                </a:lnTo>
                <a:lnTo>
                  <a:pt x="8298230" y="2266323"/>
                </a:lnTo>
                <a:lnTo>
                  <a:pt x="0" y="22663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405847" y="5431034"/>
            <a:ext cx="3989886" cy="1145920"/>
          </a:xfrm>
          <a:custGeom>
            <a:avLst/>
            <a:gdLst/>
            <a:ahLst/>
            <a:cxnLst/>
            <a:rect r="r" b="b" t="t" l="l"/>
            <a:pathLst>
              <a:path h="1145920" w="3989886">
                <a:moveTo>
                  <a:pt x="0" y="0"/>
                </a:moveTo>
                <a:lnTo>
                  <a:pt x="3989886" y="0"/>
                </a:lnTo>
                <a:lnTo>
                  <a:pt x="3989886" y="1145921"/>
                </a:lnTo>
                <a:lnTo>
                  <a:pt x="0" y="11459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94510" y="5526249"/>
            <a:ext cx="2364790" cy="2472689"/>
          </a:xfrm>
          <a:custGeom>
            <a:avLst/>
            <a:gdLst/>
            <a:ahLst/>
            <a:cxnLst/>
            <a:rect r="r" b="b" t="t" l="l"/>
            <a:pathLst>
              <a:path h="2472689" w="2364790">
                <a:moveTo>
                  <a:pt x="0" y="0"/>
                </a:moveTo>
                <a:lnTo>
                  <a:pt x="2364790" y="0"/>
                </a:lnTo>
                <a:lnTo>
                  <a:pt x="2364790" y="2472689"/>
                </a:lnTo>
                <a:lnTo>
                  <a:pt x="0" y="24726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89266" y="1570275"/>
            <a:ext cx="8109468" cy="117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0"/>
              </a:lnSpc>
            </a:pPr>
            <a:r>
              <a:rPr lang="en-US" sz="8054">
                <a:solidFill>
                  <a:srgbClr val="FFFFFF"/>
                </a:solidFill>
                <a:latin typeface="Funtastic"/>
              </a:rPr>
              <a:t>Sejarah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86251" y="4747225"/>
            <a:ext cx="6715498" cy="225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725" spc="51">
                <a:solidFill>
                  <a:srgbClr val="C43E5E"/>
                </a:solidFill>
                <a:latin typeface="Childos Arabic"/>
              </a:rPr>
              <a:t>Bahasa indonesia tumbuh dan berkembang dari bahasa melayu.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5099">
            <a:off x="2515767" y="3864648"/>
            <a:ext cx="6363758" cy="2811624"/>
          </a:xfrm>
          <a:custGeom>
            <a:avLst/>
            <a:gdLst/>
            <a:ahLst/>
            <a:cxnLst/>
            <a:rect r="r" b="b" t="t" l="l"/>
            <a:pathLst>
              <a:path h="2811624" w="6363758">
                <a:moveTo>
                  <a:pt x="0" y="0"/>
                </a:moveTo>
                <a:lnTo>
                  <a:pt x="6363759" y="0"/>
                </a:lnTo>
                <a:lnTo>
                  <a:pt x="6363759" y="2811624"/>
                </a:lnTo>
                <a:lnTo>
                  <a:pt x="0" y="281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6990">
            <a:off x="4744824" y="833162"/>
            <a:ext cx="9724599" cy="2655878"/>
          </a:xfrm>
          <a:custGeom>
            <a:avLst/>
            <a:gdLst/>
            <a:ahLst/>
            <a:cxnLst/>
            <a:rect r="r" b="b" t="t" l="l"/>
            <a:pathLst>
              <a:path h="2655878" w="9724599">
                <a:moveTo>
                  <a:pt x="0" y="0"/>
                </a:moveTo>
                <a:lnTo>
                  <a:pt x="9724599" y="0"/>
                </a:lnTo>
                <a:lnTo>
                  <a:pt x="9724599" y="2655878"/>
                </a:lnTo>
                <a:lnTo>
                  <a:pt x="0" y="2655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01900" y="-57478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8700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29054">
            <a:off x="-4028617" y="-6409607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939471">
            <a:off x="13837542" y="811271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654565">
            <a:off x="15892482" y="997234"/>
            <a:ext cx="5451871" cy="1610728"/>
          </a:xfrm>
          <a:custGeom>
            <a:avLst/>
            <a:gdLst/>
            <a:ahLst/>
            <a:cxnLst/>
            <a:rect r="r" b="b" t="t" l="l"/>
            <a:pathLst>
              <a:path h="1610728" w="5451871">
                <a:moveTo>
                  <a:pt x="0" y="0"/>
                </a:moveTo>
                <a:lnTo>
                  <a:pt x="5451871" y="0"/>
                </a:lnTo>
                <a:lnTo>
                  <a:pt x="5451871" y="1610728"/>
                </a:lnTo>
                <a:lnTo>
                  <a:pt x="0" y="1610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82119">
            <a:off x="16346547" y="8247435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1" y="0"/>
                </a:lnTo>
                <a:lnTo>
                  <a:pt x="4790901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57976">
            <a:off x="-2395450" y="-2522383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948090">
            <a:off x="1801976" y="1787497"/>
            <a:ext cx="1961207" cy="2118974"/>
          </a:xfrm>
          <a:custGeom>
            <a:avLst/>
            <a:gdLst/>
            <a:ahLst/>
            <a:cxnLst/>
            <a:rect r="r" b="b" t="t" l="l"/>
            <a:pathLst>
              <a:path h="2118974" w="1961207">
                <a:moveTo>
                  <a:pt x="0" y="0"/>
                </a:moveTo>
                <a:lnTo>
                  <a:pt x="1961207" y="0"/>
                </a:lnTo>
                <a:lnTo>
                  <a:pt x="1961207" y="2118974"/>
                </a:lnTo>
                <a:lnTo>
                  <a:pt x="0" y="21189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35099">
            <a:off x="9408474" y="3864648"/>
            <a:ext cx="6363758" cy="2811624"/>
          </a:xfrm>
          <a:custGeom>
            <a:avLst/>
            <a:gdLst/>
            <a:ahLst/>
            <a:cxnLst/>
            <a:rect r="r" b="b" t="t" l="l"/>
            <a:pathLst>
              <a:path h="2811624" w="6363758">
                <a:moveTo>
                  <a:pt x="0" y="0"/>
                </a:moveTo>
                <a:lnTo>
                  <a:pt x="6363759" y="0"/>
                </a:lnTo>
                <a:lnTo>
                  <a:pt x="6363759" y="2811624"/>
                </a:lnTo>
                <a:lnTo>
                  <a:pt x="0" y="281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35099">
            <a:off x="2515536" y="6863165"/>
            <a:ext cx="6363758" cy="2811624"/>
          </a:xfrm>
          <a:custGeom>
            <a:avLst/>
            <a:gdLst/>
            <a:ahLst/>
            <a:cxnLst/>
            <a:rect r="r" b="b" t="t" l="l"/>
            <a:pathLst>
              <a:path h="2811624" w="6363758">
                <a:moveTo>
                  <a:pt x="0" y="0"/>
                </a:moveTo>
                <a:lnTo>
                  <a:pt x="6363759" y="0"/>
                </a:lnTo>
                <a:lnTo>
                  <a:pt x="6363759" y="2811624"/>
                </a:lnTo>
                <a:lnTo>
                  <a:pt x="0" y="281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35099">
            <a:off x="9362498" y="6884645"/>
            <a:ext cx="6363758" cy="2811624"/>
          </a:xfrm>
          <a:custGeom>
            <a:avLst/>
            <a:gdLst/>
            <a:ahLst/>
            <a:cxnLst/>
            <a:rect r="r" b="b" t="t" l="l"/>
            <a:pathLst>
              <a:path h="2811624" w="6363758">
                <a:moveTo>
                  <a:pt x="0" y="0"/>
                </a:moveTo>
                <a:lnTo>
                  <a:pt x="6363759" y="0"/>
                </a:lnTo>
                <a:lnTo>
                  <a:pt x="6363759" y="2811625"/>
                </a:lnTo>
                <a:lnTo>
                  <a:pt x="0" y="281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63247" y="3931110"/>
            <a:ext cx="1422853" cy="142285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89A3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271626" y="4529692"/>
            <a:ext cx="5581496" cy="1306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9"/>
              </a:lnSpc>
            </a:pPr>
            <a:r>
              <a:rPr lang="en-US" sz="3685">
                <a:solidFill>
                  <a:srgbClr val="225AC4"/>
                </a:solidFill>
                <a:latin typeface="Childos Arabic"/>
              </a:rPr>
              <a:t>Bahasa penghubung (lingua franca) di indonesia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06113" y="1279865"/>
            <a:ext cx="7211636" cy="144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3882">
                <a:solidFill>
                  <a:srgbClr val="FFFFFF"/>
                </a:solidFill>
                <a:latin typeface="Childos Arabic"/>
              </a:rPr>
              <a:t>Pada zaman Kerajaan Sriwijaya, Bahasa Melayu mempunyai beberapa fungsi.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050992" y="3931110"/>
            <a:ext cx="1422853" cy="142285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89A3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63247" y="6998240"/>
            <a:ext cx="1422853" cy="142285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89A3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047069" y="6890418"/>
            <a:ext cx="1422853" cy="142285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89A3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715713" y="4219550"/>
            <a:ext cx="1317921" cy="101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6862">
                <a:solidFill>
                  <a:srgbClr val="FFFFFF"/>
                </a:solidFill>
                <a:latin typeface="Funtastic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099535" y="4148918"/>
            <a:ext cx="1317921" cy="101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6862">
                <a:solidFill>
                  <a:srgbClr val="FFFFFF"/>
                </a:solidFill>
                <a:latin typeface="Funtastic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155924" y="7108226"/>
            <a:ext cx="1317921" cy="101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6862">
                <a:solidFill>
                  <a:srgbClr val="FFFFFF"/>
                </a:solidFill>
                <a:latin typeface="Funtastic"/>
              </a:rPr>
              <a:t>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15713" y="7216049"/>
            <a:ext cx="1317921" cy="101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6862">
                <a:solidFill>
                  <a:srgbClr val="FFFFFF"/>
                </a:solidFill>
                <a:latin typeface="Funtastic"/>
              </a:rPr>
              <a:t>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51154" y="7487544"/>
            <a:ext cx="4622440" cy="138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9"/>
              </a:lnSpc>
            </a:pPr>
            <a:r>
              <a:rPr lang="en-US" sz="3885">
                <a:solidFill>
                  <a:srgbClr val="225AC4"/>
                </a:solidFill>
                <a:latin typeface="Childos Arabic"/>
              </a:rPr>
              <a:t>Banyak suku yang menerimanya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136055" y="4484607"/>
            <a:ext cx="4622440" cy="138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9"/>
              </a:lnSpc>
            </a:pPr>
            <a:r>
              <a:rPr lang="en-US" sz="3885">
                <a:solidFill>
                  <a:srgbClr val="225AC4"/>
                </a:solidFill>
                <a:latin typeface="Childos Arabic"/>
              </a:rPr>
              <a:t>Bahasa yang sederhana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79460" y="7563307"/>
            <a:ext cx="4622440" cy="1306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9"/>
              </a:lnSpc>
            </a:pPr>
            <a:r>
              <a:rPr lang="en-US" sz="3685">
                <a:solidFill>
                  <a:srgbClr val="225AC4"/>
                </a:solidFill>
                <a:latin typeface="Childos Arabic"/>
              </a:rPr>
              <a:t>Dapat memberi arti yang luas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0291" y="1522650"/>
            <a:ext cx="14227417" cy="7985138"/>
          </a:xfrm>
          <a:custGeom>
            <a:avLst/>
            <a:gdLst/>
            <a:ahLst/>
            <a:cxnLst/>
            <a:rect r="r" b="b" t="t" l="l"/>
            <a:pathLst>
              <a:path h="7985138" w="14227417">
                <a:moveTo>
                  <a:pt x="0" y="0"/>
                </a:moveTo>
                <a:lnTo>
                  <a:pt x="14227418" y="0"/>
                </a:lnTo>
                <a:lnTo>
                  <a:pt x="14227418" y="7985138"/>
                </a:lnTo>
                <a:lnTo>
                  <a:pt x="0" y="798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1550" y="6756766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8678" y="7144271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47757">
            <a:off x="-875517" y="-796687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0" y="0"/>
                </a:moveTo>
                <a:lnTo>
                  <a:pt x="3808434" y="0"/>
                </a:lnTo>
                <a:lnTo>
                  <a:pt x="3808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27891">
            <a:off x="13501569" y="-608676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3"/>
                </a:lnTo>
                <a:lnTo>
                  <a:pt x="0" y="846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7433">
            <a:off x="-4450458" y="7814014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82119">
            <a:off x="15318729" y="-284410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208018">
            <a:off x="-1461507" y="878229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9621">
            <a:off x="4994885" y="1002321"/>
            <a:ext cx="8298229" cy="2266323"/>
          </a:xfrm>
          <a:custGeom>
            <a:avLst/>
            <a:gdLst/>
            <a:ahLst/>
            <a:cxnLst/>
            <a:rect r="r" b="b" t="t" l="l"/>
            <a:pathLst>
              <a:path h="2266323" w="8298229">
                <a:moveTo>
                  <a:pt x="0" y="0"/>
                </a:moveTo>
                <a:lnTo>
                  <a:pt x="8298230" y="0"/>
                </a:lnTo>
                <a:lnTo>
                  <a:pt x="8298230" y="2266323"/>
                </a:lnTo>
                <a:lnTo>
                  <a:pt x="0" y="22663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73624" y="4680282"/>
            <a:ext cx="8325110" cy="240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7"/>
              </a:lnSpc>
              <a:spcBef>
                <a:spcPct val="0"/>
              </a:spcBef>
            </a:pPr>
            <a:r>
              <a:rPr lang="en-US" sz="5054" spc="55">
                <a:solidFill>
                  <a:srgbClr val="C26815"/>
                </a:solidFill>
                <a:latin typeface="Childos Arabic"/>
              </a:rPr>
              <a:t>Sumpah Pemuda pada tanggal 28 Oktober 1928 oleh Pemuda Indonesia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70920" y="6554526"/>
            <a:ext cx="3288380" cy="2675919"/>
          </a:xfrm>
          <a:custGeom>
            <a:avLst/>
            <a:gdLst/>
            <a:ahLst/>
            <a:cxnLst/>
            <a:rect r="r" b="b" t="t" l="l"/>
            <a:pathLst>
              <a:path h="2675919" w="3288380">
                <a:moveTo>
                  <a:pt x="0" y="0"/>
                </a:moveTo>
                <a:lnTo>
                  <a:pt x="3288380" y="0"/>
                </a:lnTo>
                <a:lnTo>
                  <a:pt x="3288380" y="2675920"/>
                </a:lnTo>
                <a:lnTo>
                  <a:pt x="0" y="26759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89266" y="1570275"/>
            <a:ext cx="8109468" cy="117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0"/>
              </a:lnSpc>
            </a:pPr>
            <a:r>
              <a:rPr lang="en-US" sz="8054">
                <a:solidFill>
                  <a:srgbClr val="FFFFFF"/>
                </a:solidFill>
                <a:latin typeface="Funtastic"/>
              </a:rPr>
              <a:t>Peresmian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323008">
            <a:off x="1662099" y="4387182"/>
            <a:ext cx="1432474" cy="2695836"/>
          </a:xfrm>
          <a:custGeom>
            <a:avLst/>
            <a:gdLst/>
            <a:ahLst/>
            <a:cxnLst/>
            <a:rect r="r" b="b" t="t" l="l"/>
            <a:pathLst>
              <a:path h="2695836" w="1432474">
                <a:moveTo>
                  <a:pt x="0" y="0"/>
                </a:moveTo>
                <a:lnTo>
                  <a:pt x="1432474" y="0"/>
                </a:lnTo>
                <a:lnTo>
                  <a:pt x="1432474" y="2695836"/>
                </a:lnTo>
                <a:lnTo>
                  <a:pt x="0" y="26958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16990">
            <a:off x="4235361" y="1038462"/>
            <a:ext cx="10353658" cy="2827680"/>
          </a:xfrm>
          <a:custGeom>
            <a:avLst/>
            <a:gdLst/>
            <a:ahLst/>
            <a:cxnLst/>
            <a:rect r="r" b="b" t="t" l="l"/>
            <a:pathLst>
              <a:path h="2827680" w="10353658">
                <a:moveTo>
                  <a:pt x="0" y="0"/>
                </a:moveTo>
                <a:lnTo>
                  <a:pt x="10353658" y="0"/>
                </a:lnTo>
                <a:lnTo>
                  <a:pt x="10353658" y="2827680"/>
                </a:lnTo>
                <a:lnTo>
                  <a:pt x="0" y="2827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9609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41041" y="4470459"/>
            <a:ext cx="5801224" cy="7139967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9CE3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028700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29054">
            <a:off x="-4028617" y="-6409607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58274">
            <a:off x="14829449" y="-5340880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315626">
            <a:off x="14902856" y="-3092140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1" y="0"/>
                </a:lnTo>
                <a:lnTo>
                  <a:pt x="4790901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357976">
            <a:off x="-2395450" y="-2522383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948090">
            <a:off x="1593657" y="2120666"/>
            <a:ext cx="1961207" cy="2118974"/>
          </a:xfrm>
          <a:custGeom>
            <a:avLst/>
            <a:gdLst/>
            <a:ahLst/>
            <a:cxnLst/>
            <a:rect r="r" b="b" t="t" l="l"/>
            <a:pathLst>
              <a:path h="2118974" w="1961207">
                <a:moveTo>
                  <a:pt x="0" y="0"/>
                </a:moveTo>
                <a:lnTo>
                  <a:pt x="1961207" y="0"/>
                </a:lnTo>
                <a:lnTo>
                  <a:pt x="1961207" y="2118974"/>
                </a:lnTo>
                <a:lnTo>
                  <a:pt x="0" y="2118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945735" y="4470459"/>
            <a:ext cx="5801224" cy="7139967"/>
            <a:chOff x="0" y="0"/>
            <a:chExt cx="6604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9CE3"/>
            </a:solidFill>
            <a:ln w="1143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801861" y="4124474"/>
            <a:ext cx="1940091" cy="19400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561463" y="4173454"/>
            <a:ext cx="1940091" cy="194009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9102672">
            <a:off x="14937027" y="2066981"/>
            <a:ext cx="1961207" cy="2118974"/>
          </a:xfrm>
          <a:custGeom>
            <a:avLst/>
            <a:gdLst/>
            <a:ahLst/>
            <a:cxnLst/>
            <a:rect r="r" b="b" t="t" l="l"/>
            <a:pathLst>
              <a:path h="2118974" w="1961207">
                <a:moveTo>
                  <a:pt x="0" y="0"/>
                </a:moveTo>
                <a:lnTo>
                  <a:pt x="1961207" y="0"/>
                </a:lnTo>
                <a:lnTo>
                  <a:pt x="1961207" y="2118974"/>
                </a:lnTo>
                <a:lnTo>
                  <a:pt x="0" y="2118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-624052">
            <a:off x="15113442" y="6323276"/>
            <a:ext cx="2555844" cy="2553451"/>
            <a:chOff x="0" y="0"/>
            <a:chExt cx="3255264" cy="325221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12"/>
              <a:stretch>
                <a:fillRect l="-15" t="0" r="-15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13"/>
              <a:stretch>
                <a:fillRect l="-5977" t="-6058" r="-46701" b="-124936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3506309" y="6512240"/>
            <a:ext cx="4680077" cy="179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2"/>
              </a:lnSpc>
            </a:pPr>
            <a:r>
              <a:rPr lang="en-US" sz="5058">
                <a:solidFill>
                  <a:srgbClr val="FFFFFF"/>
                </a:solidFill>
                <a:latin typeface="Childos Arabic"/>
              </a:rPr>
              <a:t>Penyerapan bahasa daerah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364364">
            <a:off x="607632" y="6250560"/>
            <a:ext cx="2555844" cy="2553451"/>
            <a:chOff x="0" y="0"/>
            <a:chExt cx="3255264" cy="325221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12"/>
              <a:stretch>
                <a:fillRect l="-15" t="0" r="-15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14"/>
              <a:stretch>
                <a:fillRect l="-24312" t="0" r="-24312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4326411" y="1800037"/>
            <a:ext cx="10171557" cy="108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3"/>
              </a:lnSpc>
            </a:pPr>
            <a:r>
              <a:rPr lang="en-US" sz="7397">
                <a:solidFill>
                  <a:srgbClr val="FFFFFF"/>
                </a:solidFill>
                <a:latin typeface="Funtastic"/>
              </a:rPr>
              <a:t>Perkembangan Bahasa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85338" y="6250263"/>
            <a:ext cx="4112630" cy="283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5343">
                <a:solidFill>
                  <a:srgbClr val="FFFFFF"/>
                </a:solidFill>
                <a:latin typeface="Childos Arabic"/>
              </a:rPr>
              <a:t>Penyerapan dari bahasa asing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89964" y="4451109"/>
            <a:ext cx="1163885" cy="132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9"/>
              </a:lnSpc>
            </a:pPr>
            <a:r>
              <a:rPr lang="en-US" sz="8956">
                <a:solidFill>
                  <a:srgbClr val="FF9CE3"/>
                </a:solidFill>
                <a:latin typeface="Funtastic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16025" y="4508559"/>
            <a:ext cx="1163885" cy="132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9"/>
              </a:lnSpc>
            </a:pPr>
            <a:r>
              <a:rPr lang="en-US" sz="8956">
                <a:solidFill>
                  <a:srgbClr val="FF9CE3"/>
                </a:solidFill>
                <a:latin typeface="Funtastic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30291" y="1522650"/>
            <a:ext cx="14227417" cy="7985138"/>
          </a:xfrm>
          <a:custGeom>
            <a:avLst/>
            <a:gdLst/>
            <a:ahLst/>
            <a:cxnLst/>
            <a:rect r="r" b="b" t="t" l="l"/>
            <a:pathLst>
              <a:path h="7985138" w="14227417">
                <a:moveTo>
                  <a:pt x="0" y="0"/>
                </a:moveTo>
                <a:lnTo>
                  <a:pt x="14227418" y="0"/>
                </a:lnTo>
                <a:lnTo>
                  <a:pt x="14227418" y="7985138"/>
                </a:lnTo>
                <a:lnTo>
                  <a:pt x="0" y="7985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13022247" y="-5680653"/>
            <a:ext cx="5677796" cy="12065648"/>
          </a:xfrm>
          <a:custGeom>
            <a:avLst/>
            <a:gdLst/>
            <a:ahLst/>
            <a:cxnLst/>
            <a:rect r="r" b="b" t="t" l="l"/>
            <a:pathLst>
              <a:path h="12065648" w="5677796">
                <a:moveTo>
                  <a:pt x="5677796" y="0"/>
                </a:moveTo>
                <a:lnTo>
                  <a:pt x="0" y="0"/>
                </a:lnTo>
                <a:lnTo>
                  <a:pt x="0" y="12065648"/>
                </a:lnTo>
                <a:lnTo>
                  <a:pt x="5677796" y="12065648"/>
                </a:lnTo>
                <a:lnTo>
                  <a:pt x="5677796" y="0"/>
                </a:lnTo>
                <a:close/>
              </a:path>
            </a:pathLst>
          </a:custGeom>
          <a:blipFill>
            <a:blip r:embed="rId5">
              <a:alphaModFix amt="70000"/>
            </a:blip>
            <a:stretch>
              <a:fillRect l="-50681" t="-18715" r="-2654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459696">
            <a:off x="-588227" y="-1840851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6"/>
            <a:stretch>
              <a:fillRect l="0" t="0" r="0" b="-2805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4841">
            <a:off x="16925623" y="-956507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1"/>
                </a:lnTo>
                <a:lnTo>
                  <a:pt x="0" y="9566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5400000">
            <a:off x="1633" y="1981870"/>
            <a:ext cx="7184839" cy="14323770"/>
          </a:xfrm>
          <a:custGeom>
            <a:avLst/>
            <a:gdLst/>
            <a:ahLst/>
            <a:cxnLst/>
            <a:rect r="r" b="b" t="t" l="l"/>
            <a:pathLst>
              <a:path h="14323770" w="7184839">
                <a:moveTo>
                  <a:pt x="7184839" y="0"/>
                </a:moveTo>
                <a:lnTo>
                  <a:pt x="0" y="0"/>
                </a:lnTo>
                <a:lnTo>
                  <a:pt x="0" y="14323770"/>
                </a:lnTo>
                <a:lnTo>
                  <a:pt x="7184839" y="14323770"/>
                </a:lnTo>
                <a:lnTo>
                  <a:pt x="7184839" y="0"/>
                </a:lnTo>
                <a:close/>
              </a:path>
            </a:pathLst>
          </a:custGeom>
          <a:blipFill>
            <a:blip r:embed="rId5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10340303">
            <a:off x="6998017" y="8700767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6"/>
            <a:stretch>
              <a:fillRect l="0" t="0" r="0" b="-28058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65158">
            <a:off x="-2402019" y="1639834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0"/>
                </a:lnTo>
                <a:lnTo>
                  <a:pt x="0" y="9566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39076" y="4050195"/>
            <a:ext cx="12692823" cy="4569416"/>
          </a:xfrm>
          <a:custGeom>
            <a:avLst/>
            <a:gdLst/>
            <a:ahLst/>
            <a:cxnLst/>
            <a:rect r="r" b="b" t="t" l="l"/>
            <a:pathLst>
              <a:path h="4569416" w="12692823">
                <a:moveTo>
                  <a:pt x="0" y="0"/>
                </a:moveTo>
                <a:lnTo>
                  <a:pt x="12692822" y="0"/>
                </a:lnTo>
                <a:lnTo>
                  <a:pt x="12692822" y="4569416"/>
                </a:lnTo>
                <a:lnTo>
                  <a:pt x="0" y="45694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732084" y="3191069"/>
            <a:ext cx="1628218" cy="2086935"/>
            <a:chOff x="0" y="0"/>
            <a:chExt cx="2170957" cy="2782580"/>
          </a:xfrm>
        </p:grpSpPr>
        <p:sp>
          <p:nvSpPr>
            <p:cNvPr name="Freeform 12" id="12"/>
            <p:cNvSpPr/>
            <p:nvPr/>
          </p:nvSpPr>
          <p:spPr>
            <a:xfrm flipH="false" flipV="false" rot="-814668">
              <a:off x="266712" y="157743"/>
              <a:ext cx="1637534" cy="2467094"/>
            </a:xfrm>
            <a:custGeom>
              <a:avLst/>
              <a:gdLst/>
              <a:ahLst/>
              <a:cxnLst/>
              <a:rect r="r" b="b" t="t" l="l"/>
              <a:pathLst>
                <a:path h="2467094" w="1637534">
                  <a:moveTo>
                    <a:pt x="0" y="0"/>
                  </a:moveTo>
                  <a:lnTo>
                    <a:pt x="1637533" y="0"/>
                  </a:lnTo>
                  <a:lnTo>
                    <a:pt x="1637533" y="2467094"/>
                  </a:lnTo>
                  <a:lnTo>
                    <a:pt x="0" y="246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814668">
              <a:off x="357894" y="314251"/>
              <a:ext cx="1429769" cy="2154078"/>
            </a:xfrm>
            <a:custGeom>
              <a:avLst/>
              <a:gdLst/>
              <a:ahLst/>
              <a:cxnLst/>
              <a:rect r="r" b="b" t="t" l="l"/>
              <a:pathLst>
                <a:path h="2154078" w="1429769">
                  <a:moveTo>
                    <a:pt x="0" y="0"/>
                  </a:moveTo>
                  <a:lnTo>
                    <a:pt x="1429769" y="0"/>
                  </a:lnTo>
                  <a:lnTo>
                    <a:pt x="1429769" y="2154078"/>
                  </a:lnTo>
                  <a:lnTo>
                    <a:pt x="0" y="21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508919">
            <a:off x="2243096" y="7119469"/>
            <a:ext cx="2222163" cy="2138831"/>
          </a:xfrm>
          <a:custGeom>
            <a:avLst/>
            <a:gdLst/>
            <a:ahLst/>
            <a:cxnLst/>
            <a:rect r="r" b="b" t="t" l="l"/>
            <a:pathLst>
              <a:path h="2138831" w="2222163">
                <a:moveTo>
                  <a:pt x="0" y="0"/>
                </a:moveTo>
                <a:lnTo>
                  <a:pt x="2222162" y="0"/>
                </a:lnTo>
                <a:lnTo>
                  <a:pt x="2222162" y="2138831"/>
                </a:lnTo>
                <a:lnTo>
                  <a:pt x="0" y="213883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455011">
            <a:off x="1588080" y="2692002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19860">
            <a:off x="16240007" y="6700973"/>
            <a:ext cx="1008013" cy="1158635"/>
          </a:xfrm>
          <a:custGeom>
            <a:avLst/>
            <a:gdLst/>
            <a:ahLst/>
            <a:cxnLst/>
            <a:rect r="r" b="b" t="t" l="l"/>
            <a:pathLst>
              <a:path h="1158635" w="1008013">
                <a:moveTo>
                  <a:pt x="0" y="0"/>
                </a:moveTo>
                <a:lnTo>
                  <a:pt x="1008013" y="0"/>
                </a:lnTo>
                <a:lnTo>
                  <a:pt x="1008013" y="1158635"/>
                </a:lnTo>
                <a:lnTo>
                  <a:pt x="0" y="11586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00029" y="1659111"/>
            <a:ext cx="10325464" cy="173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05"/>
              </a:lnSpc>
            </a:pPr>
            <a:r>
              <a:rPr lang="en-US" sz="9075">
                <a:solidFill>
                  <a:srgbClr val="000000"/>
                </a:solidFill>
                <a:latin typeface="Funtastic"/>
              </a:rPr>
              <a:t>Kedudukan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14349" y="5201804"/>
            <a:ext cx="8259303" cy="166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4"/>
              </a:lnSpc>
            </a:pPr>
            <a:r>
              <a:rPr lang="en-US" sz="5065">
                <a:solidFill>
                  <a:srgbClr val="FEFFFE"/>
                </a:solidFill>
                <a:latin typeface="Childos Arabic"/>
              </a:rPr>
              <a:t>Sebagai Bahasa Nasional</a:t>
            </a:r>
          </a:p>
          <a:p>
            <a:pPr algn="ctr">
              <a:lnSpc>
                <a:spcPts val="6484"/>
              </a:lnSpc>
            </a:pPr>
            <a:r>
              <a:rPr lang="en-US" sz="5065">
                <a:solidFill>
                  <a:srgbClr val="FEFFFE"/>
                </a:solidFill>
                <a:latin typeface="Childos Arabic"/>
              </a:rPr>
              <a:t>Sebagai Bahasa Negara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5099">
            <a:off x="3450130" y="3210009"/>
            <a:ext cx="11387741" cy="5031311"/>
          </a:xfrm>
          <a:custGeom>
            <a:avLst/>
            <a:gdLst/>
            <a:ahLst/>
            <a:cxnLst/>
            <a:rect r="r" b="b" t="t" l="l"/>
            <a:pathLst>
              <a:path h="5031311" w="11387741">
                <a:moveTo>
                  <a:pt x="0" y="0"/>
                </a:moveTo>
                <a:lnTo>
                  <a:pt x="11387740" y="0"/>
                </a:lnTo>
                <a:lnTo>
                  <a:pt x="11387740" y="5031311"/>
                </a:lnTo>
                <a:lnTo>
                  <a:pt x="0" y="503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9609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28700" y="66490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29054">
            <a:off x="-4028617" y="-6409607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558274">
            <a:off x="14829449" y="-5340880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315626">
            <a:off x="14902856" y="-3092140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1" y="0"/>
                </a:lnTo>
                <a:lnTo>
                  <a:pt x="4790901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57976">
            <a:off x="-2395450" y="-2522383"/>
            <a:ext cx="4790900" cy="4320521"/>
          </a:xfrm>
          <a:custGeom>
            <a:avLst/>
            <a:gdLst/>
            <a:ahLst/>
            <a:cxnLst/>
            <a:rect r="r" b="b" t="t" l="l"/>
            <a:pathLst>
              <a:path h="4320521" w="4790900">
                <a:moveTo>
                  <a:pt x="0" y="0"/>
                </a:moveTo>
                <a:lnTo>
                  <a:pt x="4790900" y="0"/>
                </a:lnTo>
                <a:lnTo>
                  <a:pt x="4790900" y="4320521"/>
                </a:lnTo>
                <a:lnTo>
                  <a:pt x="0" y="432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102672">
            <a:off x="12025769" y="1320895"/>
            <a:ext cx="2552979" cy="2758351"/>
          </a:xfrm>
          <a:custGeom>
            <a:avLst/>
            <a:gdLst/>
            <a:ahLst/>
            <a:cxnLst/>
            <a:rect r="r" b="b" t="t" l="l"/>
            <a:pathLst>
              <a:path h="2758351" w="2552979">
                <a:moveTo>
                  <a:pt x="0" y="0"/>
                </a:moveTo>
                <a:lnTo>
                  <a:pt x="2552980" y="0"/>
                </a:lnTo>
                <a:lnTo>
                  <a:pt x="2552980" y="2758351"/>
                </a:lnTo>
                <a:lnTo>
                  <a:pt x="0" y="27583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-624052">
            <a:off x="12313924" y="5227064"/>
            <a:ext cx="3218279" cy="3215266"/>
            <a:chOff x="0" y="0"/>
            <a:chExt cx="3255264" cy="32522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12"/>
              <a:stretch>
                <a:fillRect l="-15" t="0" r="-1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13"/>
              <a:stretch>
                <a:fillRect l="-5977" t="-6058" r="-46701" b="-124936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364364">
            <a:off x="2416412" y="2448601"/>
            <a:ext cx="3123523" cy="3120599"/>
            <a:chOff x="0" y="0"/>
            <a:chExt cx="3255264" cy="32522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12"/>
              <a:stretch>
                <a:fillRect l="-15" t="0" r="-15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14"/>
              <a:stretch>
                <a:fillRect l="-24312" t="0" r="-24312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126493" y="3616219"/>
            <a:ext cx="8012852" cy="376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21"/>
              </a:lnSpc>
            </a:pPr>
            <a:r>
              <a:rPr lang="en-US" sz="14171">
                <a:solidFill>
                  <a:srgbClr val="FFFFFF"/>
                </a:solidFill>
                <a:latin typeface="Funtastic"/>
              </a:rPr>
              <a:t>Terima Kasih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661539" y="6563148"/>
            <a:ext cx="1357972" cy="1140696"/>
          </a:xfrm>
          <a:custGeom>
            <a:avLst/>
            <a:gdLst/>
            <a:ahLst/>
            <a:cxnLst/>
            <a:rect r="r" b="b" t="t" l="l"/>
            <a:pathLst>
              <a:path h="1140696" w="1357972">
                <a:moveTo>
                  <a:pt x="0" y="0"/>
                </a:moveTo>
                <a:lnTo>
                  <a:pt x="1357972" y="0"/>
                </a:lnTo>
                <a:lnTo>
                  <a:pt x="1357972" y="1140697"/>
                </a:lnTo>
                <a:lnTo>
                  <a:pt x="0" y="11406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8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5099">
            <a:off x="3450130" y="3076460"/>
            <a:ext cx="11387741" cy="5031311"/>
          </a:xfrm>
          <a:custGeom>
            <a:avLst/>
            <a:gdLst/>
            <a:ahLst/>
            <a:cxnLst/>
            <a:rect r="r" b="b" t="t" l="l"/>
            <a:pathLst>
              <a:path h="5031311" w="11387741">
                <a:moveTo>
                  <a:pt x="0" y="0"/>
                </a:moveTo>
                <a:lnTo>
                  <a:pt x="11387740" y="0"/>
                </a:lnTo>
                <a:lnTo>
                  <a:pt x="11387740" y="5031311"/>
                </a:lnTo>
                <a:lnTo>
                  <a:pt x="0" y="503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1550" y="6756766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8678" y="7144271"/>
            <a:ext cx="4063523" cy="4228058"/>
          </a:xfrm>
          <a:custGeom>
            <a:avLst/>
            <a:gdLst/>
            <a:ahLst/>
            <a:cxnLst/>
            <a:rect r="r" b="b" t="t" l="l"/>
            <a:pathLst>
              <a:path h="4228058" w="4063523">
                <a:moveTo>
                  <a:pt x="0" y="0"/>
                </a:moveTo>
                <a:lnTo>
                  <a:pt x="4063523" y="0"/>
                </a:lnTo>
                <a:lnTo>
                  <a:pt x="4063523" y="4228058"/>
                </a:lnTo>
                <a:lnTo>
                  <a:pt x="0" y="422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47757">
            <a:off x="-875517" y="-796687"/>
            <a:ext cx="3808435" cy="4114800"/>
          </a:xfrm>
          <a:custGeom>
            <a:avLst/>
            <a:gdLst/>
            <a:ahLst/>
            <a:cxnLst/>
            <a:rect r="r" b="b" t="t" l="l"/>
            <a:pathLst>
              <a:path h="4114800" w="3808435">
                <a:moveTo>
                  <a:pt x="0" y="0"/>
                </a:moveTo>
                <a:lnTo>
                  <a:pt x="3808434" y="0"/>
                </a:lnTo>
                <a:lnTo>
                  <a:pt x="3808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27891">
            <a:off x="13501569" y="-6086763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7" y="0"/>
                </a:lnTo>
                <a:lnTo>
                  <a:pt x="8900917" y="8463963"/>
                </a:lnTo>
                <a:lnTo>
                  <a:pt x="0" y="846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7433">
            <a:off x="-4450458" y="7814014"/>
            <a:ext cx="8900916" cy="8463962"/>
          </a:xfrm>
          <a:custGeom>
            <a:avLst/>
            <a:gdLst/>
            <a:ahLst/>
            <a:cxnLst/>
            <a:rect r="r" b="b" t="t" l="l"/>
            <a:pathLst>
              <a:path h="8463962" w="8900916">
                <a:moveTo>
                  <a:pt x="0" y="0"/>
                </a:moveTo>
                <a:lnTo>
                  <a:pt x="8900916" y="0"/>
                </a:lnTo>
                <a:lnTo>
                  <a:pt x="8900916" y="8463962"/>
                </a:lnTo>
                <a:lnTo>
                  <a:pt x="0" y="846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8427763" y="397019"/>
            <a:ext cx="1432474" cy="2695836"/>
          </a:xfrm>
          <a:custGeom>
            <a:avLst/>
            <a:gdLst/>
            <a:ahLst/>
            <a:cxnLst/>
            <a:rect r="r" b="b" t="t" l="l"/>
            <a:pathLst>
              <a:path h="2695836" w="1432474">
                <a:moveTo>
                  <a:pt x="0" y="0"/>
                </a:moveTo>
                <a:lnTo>
                  <a:pt x="1432474" y="0"/>
                </a:lnTo>
                <a:lnTo>
                  <a:pt x="1432474" y="2695836"/>
                </a:lnTo>
                <a:lnTo>
                  <a:pt x="0" y="26958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82119">
            <a:off x="15318729" y="-284410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208018">
            <a:off x="-1461507" y="8782299"/>
            <a:ext cx="4562782" cy="4114800"/>
          </a:xfrm>
          <a:custGeom>
            <a:avLst/>
            <a:gdLst/>
            <a:ahLst/>
            <a:cxnLst/>
            <a:rect r="r" b="b" t="t" l="l"/>
            <a:pathLst>
              <a:path h="4114800" w="4562782">
                <a:moveTo>
                  <a:pt x="0" y="0"/>
                </a:moveTo>
                <a:lnTo>
                  <a:pt x="4562783" y="0"/>
                </a:lnTo>
                <a:lnTo>
                  <a:pt x="45627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781015">
            <a:off x="1963669" y="3499504"/>
            <a:ext cx="4890029" cy="1404447"/>
          </a:xfrm>
          <a:custGeom>
            <a:avLst/>
            <a:gdLst/>
            <a:ahLst/>
            <a:cxnLst/>
            <a:rect r="r" b="b" t="t" l="l"/>
            <a:pathLst>
              <a:path h="1404447" w="4890029">
                <a:moveTo>
                  <a:pt x="0" y="0"/>
                </a:moveTo>
                <a:lnTo>
                  <a:pt x="4890029" y="0"/>
                </a:lnTo>
                <a:lnTo>
                  <a:pt x="4890029" y="1404447"/>
                </a:lnTo>
                <a:lnTo>
                  <a:pt x="0" y="14044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66845" y="3864154"/>
            <a:ext cx="3086466" cy="3227294"/>
          </a:xfrm>
          <a:custGeom>
            <a:avLst/>
            <a:gdLst/>
            <a:ahLst/>
            <a:cxnLst/>
            <a:rect r="r" b="b" t="t" l="l"/>
            <a:pathLst>
              <a:path h="3227294" w="3086466">
                <a:moveTo>
                  <a:pt x="0" y="0"/>
                </a:moveTo>
                <a:lnTo>
                  <a:pt x="3086467" y="0"/>
                </a:lnTo>
                <a:lnTo>
                  <a:pt x="3086467" y="3227294"/>
                </a:lnTo>
                <a:lnTo>
                  <a:pt x="0" y="32272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82362" y="4512854"/>
            <a:ext cx="9323276" cy="218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5674">
                <a:solidFill>
                  <a:srgbClr val="FF8796"/>
                </a:solidFill>
                <a:latin typeface="Funtastic"/>
              </a:rPr>
              <a:t>Indonesia, S. B. SEJARAH BAHASA INDONESIA. BAHASA INDONESIA.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754453">
            <a:off x="8259600" y="7498166"/>
            <a:ext cx="1432474" cy="2695836"/>
          </a:xfrm>
          <a:custGeom>
            <a:avLst/>
            <a:gdLst/>
            <a:ahLst/>
            <a:cxnLst/>
            <a:rect r="r" b="b" t="t" l="l"/>
            <a:pathLst>
              <a:path h="2695836" w="1432474">
                <a:moveTo>
                  <a:pt x="0" y="0"/>
                </a:moveTo>
                <a:lnTo>
                  <a:pt x="1432474" y="0"/>
                </a:lnTo>
                <a:lnTo>
                  <a:pt x="1432474" y="2695836"/>
                </a:lnTo>
                <a:lnTo>
                  <a:pt x="0" y="26958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DAF9llrhyc4</dc:identifier>
  <dcterms:modified xsi:type="dcterms:W3CDTF">2011-08-01T06:04:30Z</dcterms:modified>
  <cp:revision>1</cp:revision>
  <dc:title>Warna Warni Pastel Kreatif Lucu Tugas Presentasi Kelompok </dc:title>
</cp:coreProperties>
</file>